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Noto Sans TC"/>
      <p:regular r:id="rId18"/>
      <p:bold r:id="rId19"/>
    </p:embeddedFont>
    <p:embeddedFont>
      <p:font typeface="Sor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hI+gCAiPGq8wytrzD8/msA8Rwt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ra-regular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Sor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NotoSansTC-bold.fntdata"/><Relationship Id="rId6" Type="http://schemas.openxmlformats.org/officeDocument/2006/relationships/slide" Target="slides/slide2.xml"/><Relationship Id="rId18" Type="http://schemas.openxmlformats.org/officeDocument/2006/relationships/font" Target="fonts/NotoSansT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Maximiliano Sanchez</a:t>
            </a:r>
            <a:endParaRPr/>
          </a:p>
        </p:txBody>
      </p:sp>
      <p:sp>
        <p:nvSpPr>
          <p:cNvPr id="240" name="Google Shape;24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3740a559c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d3740a559c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Joaquin Diaz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2d3740a559c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Joaquin Diaz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Carlos Troncoso</a:t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Alex Parra</a:t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Maximiliano Sanchez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Alex Parra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Joaquin Diaz</a:t>
            </a:r>
            <a:endParaRPr/>
          </a:p>
        </p:txBody>
      </p:sp>
      <p:sp>
        <p:nvSpPr>
          <p:cNvPr id="209" name="Google Shape;20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5.jpg"/><Relationship Id="rId6" Type="http://schemas.openxmlformats.org/officeDocument/2006/relationships/image" Target="../media/image31.png"/><Relationship Id="rId7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864037" y="1582817"/>
            <a:ext cx="7415927" cy="3193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6700"/>
              <a:buFont typeface="Sora"/>
              <a:buNone/>
            </a:pPr>
            <a:r>
              <a:rPr b="0" i="0" lang="en-US" sz="67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Muta App: Proyecto APT  Fase </a:t>
            </a:r>
            <a:r>
              <a:rPr lang="en-US" sz="67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6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864037" y="5367790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Presentación del proyecto BioFit Advisor, desarrollado por el equipo de Ingeniería en Informática de la sede San Joaquín.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>
            <a:off x="6350437" y="956667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Modelo económico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10309027" y="6311860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4281" y="2353542"/>
            <a:ext cx="7792500" cy="5106000"/>
          </a:xfrm>
          <a:prstGeom prst="roundRect">
            <a:avLst>
              <a:gd fmla="val 6371" name="adj"/>
            </a:avLst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9125" y="0"/>
            <a:ext cx="5900075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3740a559c_0_33"/>
          <p:cNvSpPr/>
          <p:nvPr/>
        </p:nvSpPr>
        <p:spPr>
          <a:xfrm>
            <a:off x="10523617" y="247631"/>
            <a:ext cx="4760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Arquitectura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2d3740a559c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800" y="-57512"/>
            <a:ext cx="11235425" cy="83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d3740a559c_0_33"/>
          <p:cNvSpPr/>
          <p:nvPr/>
        </p:nvSpPr>
        <p:spPr>
          <a:xfrm>
            <a:off x="12820425" y="7761350"/>
            <a:ext cx="1728600" cy="344100"/>
          </a:xfrm>
          <a:prstGeom prst="rect">
            <a:avLst/>
          </a:prstGeom>
          <a:solidFill>
            <a:srgbClr val="07070C"/>
          </a:solidFill>
          <a:ln cap="flat" cmpd="sng" w="9525">
            <a:solidFill>
              <a:srgbClr val="0707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2d3740a559c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9800" y="2526468"/>
            <a:ext cx="3179201" cy="317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1" name="Google Shape;2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/>
          <p:nvPr/>
        </p:nvSpPr>
        <p:spPr>
          <a:xfrm>
            <a:off x="4141357" y="272818"/>
            <a:ext cx="4760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40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Innovacion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6057186" y="1202531"/>
            <a:ext cx="8002429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6064806" y="4374594"/>
            <a:ext cx="7987189" cy="471726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6064806" y="5579031"/>
            <a:ext cx="7987189" cy="732711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5990850" y="1127033"/>
            <a:ext cx="81351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Toma de medidas antropométricas mediante escaneo corporal impulsado por IA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2900" y="2859925"/>
            <a:ext cx="3160919" cy="47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6350" y="2563225"/>
            <a:ext cx="2411975" cy="529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96350" y="2563225"/>
            <a:ext cx="2411976" cy="2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11350" y="2391125"/>
            <a:ext cx="2781976" cy="556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/>
          <p:nvPr/>
        </p:nvSpPr>
        <p:spPr>
          <a:xfrm>
            <a:off x="12869250" y="7806200"/>
            <a:ext cx="1767600" cy="344100"/>
          </a:xfrm>
          <a:prstGeom prst="rect">
            <a:avLst/>
          </a:prstGeom>
          <a:solidFill>
            <a:srgbClr val="07070C"/>
          </a:solidFill>
          <a:ln cap="flat" cmpd="sng" w="9525">
            <a:solidFill>
              <a:srgbClr val="0707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11743650" y="5600200"/>
            <a:ext cx="958500" cy="17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Altura 1.74 cm</a:t>
            </a:r>
            <a:endParaRPr sz="900"/>
          </a:p>
        </p:txBody>
      </p:sp>
      <p:sp>
        <p:nvSpPr>
          <p:cNvPr id="273" name="Google Shape;273;p24"/>
          <p:cNvSpPr/>
          <p:nvPr/>
        </p:nvSpPr>
        <p:spPr>
          <a:xfrm>
            <a:off x="11753300" y="5779000"/>
            <a:ext cx="958500" cy="11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Peso: 84.05 kg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/>
          <p:nvPr/>
        </p:nvSpPr>
        <p:spPr>
          <a:xfrm>
            <a:off x="1321275" y="764875"/>
            <a:ext cx="11853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Primera Versión de Inicio Sesión/Registrarse App Mobile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12828100" y="7791025"/>
            <a:ext cx="16941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988" y="1723951"/>
            <a:ext cx="2558100" cy="5499000"/>
          </a:xfrm>
          <a:prstGeom prst="roundRect">
            <a:avLst>
              <a:gd fmla="val 4236" name="adj"/>
            </a:avLst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1049" y="1723950"/>
            <a:ext cx="2558100" cy="5499000"/>
          </a:xfrm>
          <a:prstGeom prst="roundRect">
            <a:avLst>
              <a:gd fmla="val 4163" name="adj"/>
            </a:avLst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6111" y="1723950"/>
            <a:ext cx="2558100" cy="5499000"/>
          </a:xfrm>
          <a:prstGeom prst="roundRect">
            <a:avLst>
              <a:gd fmla="val 4582" name="adj"/>
            </a:avLst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1173" y="1723950"/>
            <a:ext cx="2558100" cy="5499000"/>
          </a:xfrm>
          <a:prstGeom prst="roundRect">
            <a:avLst>
              <a:gd fmla="val 4509" name="adj"/>
            </a:avLst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26235" y="1723950"/>
            <a:ext cx="2558100" cy="5499000"/>
          </a:xfrm>
          <a:prstGeom prst="roundRect">
            <a:avLst>
              <a:gd fmla="val 394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57544">
            <a:off x="9053367" y="-138716"/>
            <a:ext cx="5859578" cy="856643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864037" y="1715453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Descripción del Proyecto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864037" y="3628787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Muta App es una aplicación móvil impulsada con IA la cual busca generar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programas de entrenamiento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y sugerencias de nutrición personalizadas.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864025" y="5040513"/>
            <a:ext cx="7518000" cy="2390100"/>
          </a:xfrm>
          <a:prstGeom prst="roundRect">
            <a:avLst>
              <a:gd fmla="val 203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110903" y="522638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Objetivo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110903" y="5760257"/>
            <a:ext cx="69222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Buscamos rediseñar la forma en que las personas se orientan en el ejercicio y nutrición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sin importar si su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motivación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es</a:t>
            </a: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 estética o cuidado de la salud.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43e3fc43-ae2d-4e69-b881-95848beefe80" id="70" name="Google Shape;70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43e3fc43-ae2d-4e69-b881-95848beefe80" id="71" name="Google Shape;71;p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0721250" y="2577675"/>
            <a:ext cx="2614200" cy="26487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3763" y="3201650"/>
            <a:ext cx="2009167" cy="14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754962" y="454618"/>
            <a:ext cx="7512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Relevancia del Proyecto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754962" y="1368395"/>
            <a:ext cx="12902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Aborda la falta de acceso a planes de salud personalizados y económicos.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754962" y="2433365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Impacto Esperado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754950" y="3065954"/>
            <a:ext cx="6150000" cy="3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Mejora de la calidad de vida.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Proponer una alternativa tecnológica.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Innovar con tecnología de escaneo corporal y aplicación de IA.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Proveer un servicio nuevo que actualice el rubro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del fitness y salud nutricional.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Entregar una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guía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real ,entendible y aplicable a usuarios sin experiencia  de la mano de informacion fidedigna y validada por profesionales.</a:t>
            </a:r>
            <a:endParaRPr sz="190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t/>
            </a:r>
            <a:endParaRPr sz="190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430004" y="2433365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Ámbito de Impacto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430000" y="3065953"/>
            <a:ext cx="6150000" cy="3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Usuarios interesados en mejorar su estado físico y salud general.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Centros deportivos.</a:t>
            </a:r>
            <a:b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Población económicamente vulnerable marginada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 este tipo de servicios.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Instituciones con plan de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inserción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deportiva para tratamiento de menores en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situación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de droga o abandono</a:t>
            </a:r>
            <a:endParaRPr sz="190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2854050" y="7791025"/>
            <a:ext cx="16683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769858" y="604838"/>
            <a:ext cx="7604284" cy="1374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300"/>
              <a:buFont typeface="Sora"/>
              <a:buNone/>
            </a:pPr>
            <a:r>
              <a:rPr b="0" i="0" lang="en-US" sz="43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Competencias y Perfil de Egreso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69858" y="3156109"/>
            <a:ext cx="494824" cy="494824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947380" y="3238500"/>
            <a:ext cx="139660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1484590" y="3156109"/>
            <a:ext cx="5189696" cy="343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de soluciones de software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1484590" y="3631644"/>
            <a:ext cx="6889552" cy="703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Aplicación de técnicas que </a:t>
            </a:r>
            <a:r>
              <a:rPr lang="en-US"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sistematizan</a:t>
            </a: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el proceso de desarrollo y mantenimiento.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769858" y="4802624"/>
            <a:ext cx="494700" cy="494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914400" y="4885015"/>
            <a:ext cx="2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484590" y="4802624"/>
            <a:ext cx="48879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Gestión de proyectos informáticos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1484590" y="5278160"/>
            <a:ext cx="6889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Ofrecimiento de alternativas para la toma de decisiones informadas</a:t>
            </a:r>
            <a:endParaRPr b="0" i="0" sz="17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Aplicacion de gestion de </a:t>
            </a:r>
            <a:r>
              <a:rPr lang="en-US"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proyectos</a:t>
            </a: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en </a:t>
            </a:r>
            <a:r>
              <a:rPr lang="en-US"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metodologías</a:t>
            </a: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en-US"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ágiles</a:t>
            </a: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769858" y="6449139"/>
            <a:ext cx="494700" cy="494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914876" y="6531531"/>
            <a:ext cx="20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550"/>
              <a:buFont typeface="Sora"/>
              <a:buNone/>
            </a:pPr>
            <a:r>
              <a:rPr b="0" i="0" lang="en-US" sz="25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1484590" y="6449139"/>
            <a:ext cx="49215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50"/>
              <a:buFont typeface="Sora"/>
              <a:buNone/>
            </a:pPr>
            <a:r>
              <a:rPr b="0" i="0" lang="en-US" sz="21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Construcción de modelos de datos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1484590" y="6924675"/>
            <a:ext cx="6889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Soporte a requerimientos organizacionales mediante un diseño escalable.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/>
          <p:nvPr/>
        </p:nvSpPr>
        <p:spPr>
          <a:xfrm>
            <a:off x="857726" y="675203"/>
            <a:ext cx="7292816" cy="765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00"/>
              <a:buFont typeface="Sora"/>
              <a:buNone/>
            </a:pPr>
            <a:r>
              <a:rPr b="0" i="0" lang="en-US" sz="48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Intereses Profesionales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857726" y="1808559"/>
            <a:ext cx="7428548" cy="783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equipo está interesado en la tecnología aplicada al bienestar y la salud.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3" name="Google Shape;1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726" y="2868097"/>
            <a:ext cx="612577" cy="6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857726" y="3725704"/>
            <a:ext cx="5204103" cy="382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de software innovador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857726" y="4255651"/>
            <a:ext cx="7428548" cy="391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Uso de tecnologías emergentes como la inteligencia artificial.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Generar un modelo de negocios  escalable y un software  que 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mejorará</a:t>
            </a:r>
            <a:r>
              <a:rPr lang="en-US" sz="19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con el tiempo </a:t>
            </a:r>
            <a:endParaRPr sz="190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descr="preencoded.png" id="116" name="Google Shape;11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726" y="5576741"/>
            <a:ext cx="612577" cy="6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857726" y="6434348"/>
            <a:ext cx="5576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00"/>
              <a:buFont typeface="Sora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Ser pioneros en la integración de tecnologías en áreas no exploradas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857726" y="7214427"/>
            <a:ext cx="742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/>
          <p:nvPr/>
        </p:nvSpPr>
        <p:spPr>
          <a:xfrm>
            <a:off x="6350437" y="956667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850"/>
              <a:buFont typeface="Sora"/>
              <a:buNone/>
            </a:pPr>
            <a:r>
              <a:rPr b="0" i="0" lang="en-US" sz="48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Roles y Responsabilidades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6350437" y="2870002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equipo se divide en roles específicos para el desarrollo del proyecto.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6350437" y="3937754"/>
            <a:ext cx="7415927" cy="3335179"/>
          </a:xfrm>
          <a:prstGeom prst="roundRect">
            <a:avLst>
              <a:gd fmla="val 1110" name="adj"/>
            </a:avLst>
          </a:prstGeom>
          <a:noFill/>
          <a:ln cap="flat" cmpd="sng" w="15225">
            <a:solidFill>
              <a:srgbClr val="FFFFFF">
                <a:alpha val="23137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6365677" y="3952994"/>
            <a:ext cx="7385447" cy="1101566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6612493" y="4108728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Product Owner 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Scrum Master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10309027" y="4108728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Cliente de Rubro</a:t>
            </a:r>
            <a:endParaRPr b="0" i="0" sz="1900" u="none" cap="none" strike="noStrike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Maximiliano Sánchez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6365677" y="5054560"/>
            <a:ext cx="7385447" cy="1101566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6612493" y="5210294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Equipo de Desarrollo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10309027" y="5210294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Joaquín Díaz, Alex Parra, Carlos Troncoso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6365677" y="6156127"/>
            <a:ext cx="7385447" cy="1101566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6612493" y="6311860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Equipo de QA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10309027" y="6311860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Joaquín Díaz, Alex Parra, Carlos Troncoso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623888" y="490895"/>
            <a:ext cx="5668328" cy="556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500"/>
              <a:buFont typeface="Sora"/>
              <a:buNone/>
            </a:pPr>
            <a:r>
              <a:rPr b="0" i="0" lang="en-US" sz="35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Factibilidad del Proyecto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623888" y="1404342"/>
            <a:ext cx="13382625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proyecto se desarrollará en 6 meses, dividido en sprints de 2 semanas.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879872" y="1889998"/>
            <a:ext cx="22860" cy="5848707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1069003" y="2279571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690741" y="2090499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834688" y="2157293"/>
            <a:ext cx="113109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1871782" y="2068235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Metodología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1871782" y="2453759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Hibrida</a:t>
            </a: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: proceso ágil que facilita la adaptación a cambios y asegura entregas continuas.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069003" y="3484959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690741" y="3295888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808018" y="3362682"/>
            <a:ext cx="166568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1871782" y="3273623"/>
            <a:ext cx="2522458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Materiales Necesarios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1871782" y="3659148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Software de desarrollo (IDE), dispositivos para pruebas, plataformas de almacenamiento en la nube.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1069003" y="4690348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690741" y="4501277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808375" y="4568071"/>
            <a:ext cx="165735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1871782" y="4479012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Factores Externos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1871782" y="4864537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Facilitadores: acceso a herramientas avanzadas, bibliotecas de código abierto, recursos en línea.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069003" y="5895737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690741" y="5706666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804089" y="5773460"/>
            <a:ext cx="174308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1871782" y="5684401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Dificultades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871782" y="6069925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Integración de IA en tiempo real, coordinación del equipo.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Implementación de escaneo corporal en cuerpos humanos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069003" y="7101126"/>
            <a:ext cx="623888" cy="22860"/>
          </a:xfrm>
          <a:prstGeom prst="roundRect">
            <a:avLst>
              <a:gd fmla="val 116980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690741" y="6912054"/>
            <a:ext cx="401122" cy="40112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807065" y="6978848"/>
            <a:ext cx="168473" cy="2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5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1871782" y="6889790"/>
            <a:ext cx="22283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Soluciones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1871782" y="7275314"/>
            <a:ext cx="12134731" cy="28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Uso de pruebas continuas, feedback temprano de usuarios, y herramientas de gestión de proyectos.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12867950" y="7795700"/>
            <a:ext cx="16848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/>
          <p:nvPr/>
        </p:nvSpPr>
        <p:spPr>
          <a:xfrm>
            <a:off x="6057186" y="448389"/>
            <a:ext cx="4760357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200"/>
              <a:buFont typeface="Sora"/>
              <a:buNone/>
            </a:pPr>
            <a:r>
              <a:rPr b="0" i="0" lang="en-US" sz="3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Objetivos del Proyecto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6057186" y="1202531"/>
            <a:ext cx="8002429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aplicación móvil con inteligencia artificial para crear rutinas de ejercicio y sugerencias de nutrición personalizadas.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6057186" y="1907858"/>
            <a:ext cx="8002429" cy="5876925"/>
          </a:xfrm>
          <a:prstGeom prst="roundRect">
            <a:avLst>
              <a:gd fmla="val 416" name="adj"/>
            </a:avLst>
          </a:prstGeom>
          <a:noFill/>
          <a:ln cap="flat" cmpd="sng" w="9525">
            <a:solidFill>
              <a:srgbClr val="FFFFFF">
                <a:alpha val="23137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6064806" y="1915478"/>
            <a:ext cx="7987189" cy="993696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227802" y="2020848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General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10225207" y="2020848"/>
            <a:ext cx="3663791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aplicación móvil con inteligencia artificial para crear rutinas de ejercicio y sugerencias de nutrición personalizadas.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6064806" y="2909173"/>
            <a:ext cx="7987189" cy="732711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227802" y="3014543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1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0225207" y="3014543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Diseñar un sistema de escaneo corporal para calcular datos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64806" y="3641884"/>
            <a:ext cx="7987189" cy="732711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6227802" y="3747254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2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10225200" y="3747250"/>
            <a:ext cx="3826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Implementar un modelo de inteligencia artificial que personalice rutinas y sugerencias nutricionales.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6064806" y="4374594"/>
            <a:ext cx="7987189" cy="471726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6227802" y="4479965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3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10225207" y="4479965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Desarrollar una interfaz de usuario intuitiva.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6064806" y="4846320"/>
            <a:ext cx="7987189" cy="732711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6227802" y="4951690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4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10225207" y="4951690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Establecer un sistema de suscripciones para la autosustentabilidad.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6064806" y="5579031"/>
            <a:ext cx="7987189" cy="732711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6227802" y="5684401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5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10225207" y="5684401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Crear herramientas de seguimiento y monitoreo del progreso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6064806" y="6311741"/>
            <a:ext cx="7987189" cy="732711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6227802" y="6417112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6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10225207" y="6417112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Integrar opciones de personalización adicional para mejorar la experiencia del usuario.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/>
          <p:nvPr/>
        </p:nvSpPr>
        <p:spPr>
          <a:xfrm>
            <a:off x="6064806" y="7044452"/>
            <a:ext cx="7987189" cy="732711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6227802" y="7149822"/>
            <a:ext cx="3663791" cy="26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Objetivo Específico 7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10225207" y="7149822"/>
            <a:ext cx="366379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250"/>
              <a:buFont typeface="Noto Sans TC"/>
              <a:buNone/>
            </a:pPr>
            <a:r>
              <a:rPr b="0" i="0" lang="en-US" sz="12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Proveer actualizaciones periódicas para mantener la relevancia de la aplicación.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12905500" y="7791025"/>
            <a:ext cx="16170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/>
          <p:nvPr/>
        </p:nvSpPr>
        <p:spPr>
          <a:xfrm>
            <a:off x="572095" y="368975"/>
            <a:ext cx="5146477" cy="419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600"/>
              <a:buFont typeface="Sora"/>
              <a:buNone/>
            </a:pPr>
            <a:r>
              <a:rPr b="0" i="0" lang="en-US" sz="26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Metodología y Plan de Trabajo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572095" y="1056680"/>
            <a:ext cx="13486209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utilizará la metodología ágil Scrum para el desarrollo del proyecto.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3" name="Google Shape;2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95" y="1422202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/>
          <p:nvPr/>
        </p:nvSpPr>
        <p:spPr>
          <a:xfrm>
            <a:off x="1444228" y="1556385"/>
            <a:ext cx="1986320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Planificación del Sprint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1444228" y="1846540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Definición de tareas y objetivos.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6" name="Google Shape;2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095" y="2495669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/>
          <p:nvPr/>
        </p:nvSpPr>
        <p:spPr>
          <a:xfrm>
            <a:off x="1444228" y="2629853"/>
            <a:ext cx="2859167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Iterativo e Incremental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1444228" y="2920008"/>
            <a:ext cx="126141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Implementación de funcionalidades en ciclos cortos.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9" name="Google Shape;21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095" y="3569137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8"/>
          <p:cNvSpPr/>
          <p:nvPr/>
        </p:nvSpPr>
        <p:spPr>
          <a:xfrm>
            <a:off x="1444228" y="3703320"/>
            <a:ext cx="2983944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Revisión y Retrospectiva del Sprint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1444228" y="3993475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Evaluación y ajuste de procesos.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2" name="Google Shape;22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095" y="4642604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8"/>
          <p:cNvSpPr/>
          <p:nvPr/>
        </p:nvSpPr>
        <p:spPr>
          <a:xfrm>
            <a:off x="1444228" y="4776788"/>
            <a:ext cx="1677353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Testing Continuo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1444228" y="5066943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Pruebas constantes para asegurar calidad.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5" name="Google Shape;22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2095" y="5716072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"/>
          <p:cNvSpPr/>
          <p:nvPr/>
        </p:nvSpPr>
        <p:spPr>
          <a:xfrm>
            <a:off x="1444228" y="5850255"/>
            <a:ext cx="2545675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Implementación y Despliegue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444228" y="6140410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Despliegue inicial en un entorno de prueba.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8" name="Google Shape;22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095" y="6789539"/>
            <a:ext cx="670917" cy="107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/>
          <p:nvPr/>
        </p:nvSpPr>
        <p:spPr>
          <a:xfrm>
            <a:off x="1444228" y="6923723"/>
            <a:ext cx="2887623" cy="2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Sora"/>
              <a:buNone/>
            </a:pPr>
            <a:r>
              <a:rPr b="0" i="0" lang="en-US" sz="1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Monitorización y Mejora Continua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444228" y="7213878"/>
            <a:ext cx="12614077" cy="21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Ajustes basados en datos y feedback de usuarios.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12820425" y="7761350"/>
            <a:ext cx="1728600" cy="344100"/>
          </a:xfrm>
          <a:prstGeom prst="rect">
            <a:avLst/>
          </a:prstGeom>
          <a:solidFill>
            <a:srgbClr val="07070C"/>
          </a:solidFill>
          <a:ln cap="flat" cmpd="sng" w="9525">
            <a:solidFill>
              <a:srgbClr val="0707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0c7f6e36-17d8-486e-9de3-b429d1846533" id="232" name="Google Shape;232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09637" y="1437575"/>
            <a:ext cx="5307300" cy="4536600"/>
          </a:xfrm>
          <a:prstGeom prst="roundRect">
            <a:avLst>
              <a:gd fmla="val 4101" name="adj"/>
            </a:avLst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>
            <a:off x="7781302" y="788325"/>
            <a:ext cx="5987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00"/>
              <a:buFont typeface="Noto Sans TC"/>
              <a:buNone/>
            </a:pPr>
            <a:r>
              <a:rPr b="0" i="0" lang="en-US" sz="19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plan de trabajo incluye las actividades principa.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11036900" y="5430163"/>
            <a:ext cx="2481900" cy="2391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41413" y="5690938"/>
            <a:ext cx="2672875" cy="194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2024-09-04T17:11:20Z</dcterms:created>
  <dc:creator>PptxGenJS</dc:creator>
</cp:coreProperties>
</file>